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99" r:id="rId3"/>
    <p:sldId id="300" r:id="rId4"/>
    <p:sldId id="301" r:id="rId5"/>
    <p:sldId id="302" r:id="rId6"/>
    <p:sldId id="303" r:id="rId7"/>
    <p:sldId id="305" r:id="rId8"/>
    <p:sldId id="304" r:id="rId9"/>
    <p:sldId id="306" r:id="rId10"/>
    <p:sldId id="280" r:id="rId11"/>
    <p:sldId id="309" r:id="rId12"/>
    <p:sldId id="310" r:id="rId13"/>
    <p:sldId id="30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88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s-ES_tradnl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3744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3389744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51478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1748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50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77548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8427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412138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477609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057426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297130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s-ES_tradnl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s-ES_tradnl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0C8D6-5F91-48D4-BA36-C61AD460EC20}" type="datetimeFigureOut">
              <a:rPr lang="es-ES_tradnl" smtClean="0"/>
              <a:t>31/08/2020</a:t>
            </a:fld>
            <a:endParaRPr lang="es-ES_tradnl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DCB9D4-5CA2-49BF-8B0A-D32803367707}" type="slidenum">
              <a:rPr lang="es-ES_tradnl" smtClean="0"/>
              <a:t>‹N°›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54153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2001E746-664F-4857-B530-91AA7DC30352}"/>
              </a:ext>
            </a:extLst>
          </p:cNvPr>
          <p:cNvSpPr txBox="1">
            <a:spLocks/>
          </p:cNvSpPr>
          <p:nvPr/>
        </p:nvSpPr>
        <p:spPr>
          <a:xfrm>
            <a:off x="1524000" y="579751"/>
            <a:ext cx="9438290" cy="53165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8800" dirty="0"/>
              <a:t>Windows 10 avec un écran interactif</a:t>
            </a:r>
          </a:p>
          <a:p>
            <a:pPr algn="ctr"/>
            <a:r>
              <a:rPr lang="fr-FR" sz="8800" dirty="0"/>
              <a:t>[3/8]</a:t>
            </a:r>
          </a:p>
        </p:txBody>
      </p:sp>
    </p:spTree>
    <p:extLst>
      <p:ext uri="{BB962C8B-B14F-4D97-AF65-F5344CB8AC3E}">
        <p14:creationId xmlns:p14="http://schemas.microsoft.com/office/powerpoint/2010/main" val="1455256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Afficher le bouton du clavier tactile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634" y="2070124"/>
            <a:ext cx="2667000" cy="400050"/>
          </a:xfrm>
          <a:prstGeom prst="rect">
            <a:avLst/>
          </a:prstGeom>
        </p:spPr>
      </p:pic>
      <p:pic>
        <p:nvPicPr>
          <p:cNvPr id="5" name="Picture 2" descr="RÃ©sultat de recherche d'images pour &quot;clic&quot;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17" y="1992745"/>
            <a:ext cx="954857" cy="95485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8917" y="2957706"/>
            <a:ext cx="108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/>
              <a:t>maintenu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44563" t="74822" r="36942" b="4078"/>
          <a:stretch/>
        </p:blipFill>
        <p:spPr>
          <a:xfrm>
            <a:off x="745816" y="3535810"/>
            <a:ext cx="3278635" cy="2104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27346" y="5054613"/>
            <a:ext cx="2011532" cy="230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RÃ©sultat de recherche d'images pour &quot;clic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332" y="3538948"/>
            <a:ext cx="1836283" cy="18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5"/>
          <a:srcRect l="80825" t="77670"/>
          <a:stretch/>
        </p:blipFill>
        <p:spPr>
          <a:xfrm>
            <a:off x="7111014" y="3409026"/>
            <a:ext cx="3266124" cy="213951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125457" y="4905168"/>
            <a:ext cx="2011532" cy="23009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Flèche droite 11"/>
          <p:cNvSpPr/>
          <p:nvPr/>
        </p:nvSpPr>
        <p:spPr>
          <a:xfrm>
            <a:off x="909221" y="5958475"/>
            <a:ext cx="1661997" cy="86415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v</a:t>
            </a:r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2867" y="6099930"/>
            <a:ext cx="2981325" cy="428625"/>
          </a:xfrm>
          <a:prstGeom prst="rect">
            <a:avLst/>
          </a:prstGeom>
        </p:spPr>
      </p:pic>
      <p:sp>
        <p:nvSpPr>
          <p:cNvPr id="14" name="Ellipse 13"/>
          <p:cNvSpPr/>
          <p:nvPr/>
        </p:nvSpPr>
        <p:spPr>
          <a:xfrm>
            <a:off x="4367814" y="6099930"/>
            <a:ext cx="506027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300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A6EDDB-8814-4198-B107-BF14E6AD8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Personnalisation du clavier tactile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E83BE8B-0506-40B8-A477-F8E7E1AA7F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084" y="1549235"/>
            <a:ext cx="7334210" cy="4943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31797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2477C3-642F-4FFA-9B7D-675BE40F2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Options  du clavier tactile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D9157A61-8907-4913-B4EF-B11009C36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344" y="1513271"/>
            <a:ext cx="4827033" cy="490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1692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D658F34-D32D-48AB-870E-DB06B769A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8000" dirty="0">
                <a:solidFill>
                  <a:srgbClr val="C00000"/>
                </a:solidFill>
              </a:rPr>
              <a:t>INTERRO SURPRISE !!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B59BCF-4A36-45EC-8D65-563163867B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r-FR" sz="3600" dirty="0"/>
              <a:t>Le clic droit est déclenché par un clic   _____________ sur l’écran.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dirty="0"/>
              <a:t>Les </a:t>
            </a:r>
            <a:r>
              <a:rPr lang="fr-FR" sz="3600" dirty="0" err="1"/>
              <a:t>dezoom</a:t>
            </a:r>
            <a:r>
              <a:rPr lang="fr-FR" sz="3600" dirty="0"/>
              <a:t> se fait avec deux doigts en ________  sur l’écran </a:t>
            </a:r>
          </a:p>
          <a:p>
            <a:pPr marL="0" indent="0">
              <a:buNone/>
            </a:pPr>
            <a:endParaRPr lang="fr-FR" sz="3600" dirty="0"/>
          </a:p>
          <a:p>
            <a:pPr marL="0" indent="0">
              <a:buNone/>
            </a:pPr>
            <a:r>
              <a:rPr lang="fr-FR" sz="3600" dirty="0"/>
              <a:t>Les option tactiles </a:t>
            </a:r>
            <a:r>
              <a:rPr lang="fr-FR" sz="3600"/>
              <a:t>de </a:t>
            </a:r>
            <a:r>
              <a:rPr lang="fr-FR" sz="3600" dirty="0"/>
              <a:t>W</a:t>
            </a:r>
            <a:r>
              <a:rPr lang="fr-FR" sz="3600"/>
              <a:t>indows </a:t>
            </a:r>
            <a:r>
              <a:rPr lang="fr-FR" sz="3600" dirty="0"/>
              <a:t>sont activées avec un </a:t>
            </a:r>
            <a:r>
              <a:rPr lang="fr-FR" sz="3600"/>
              <a:t>clic _________ </a:t>
            </a:r>
            <a:r>
              <a:rPr lang="fr-FR" sz="3600" dirty="0"/>
              <a:t>sur la barre de tâches.</a:t>
            </a:r>
          </a:p>
        </p:txBody>
      </p:sp>
    </p:spTree>
    <p:extLst>
      <p:ext uri="{BB962C8B-B14F-4D97-AF65-F5344CB8AC3E}">
        <p14:creationId xmlns:p14="http://schemas.microsoft.com/office/powerpoint/2010/main" val="307871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sz="6000" dirty="0"/>
              <a:t>Les bases</a:t>
            </a:r>
          </a:p>
        </p:txBody>
      </p:sp>
      <p:pic>
        <p:nvPicPr>
          <p:cNvPr id="1026" name="Picture 2" descr="RÃ©sultat de recherche d'images pour &quot;clic&quot;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90688"/>
            <a:ext cx="1836283" cy="18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èche droite 3"/>
          <p:cNvSpPr/>
          <p:nvPr/>
        </p:nvSpPr>
        <p:spPr>
          <a:xfrm>
            <a:off x="3135086" y="2180492"/>
            <a:ext cx="2994409" cy="86415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v</a:t>
            </a:r>
          </a:p>
        </p:txBody>
      </p:sp>
      <p:pic>
        <p:nvPicPr>
          <p:cNvPr id="1028" name="Picture 4" descr="RÃ©sultat de recherche d'images pour &quot;clic gauche&quot;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0928" y="1360004"/>
            <a:ext cx="2139078" cy="2139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RÃ©sultat de recherche d'images pour &quot;clic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934392"/>
            <a:ext cx="1836283" cy="18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38200" y="5878286"/>
            <a:ext cx="18362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800" dirty="0" err="1"/>
              <a:t>maintenu</a:t>
            </a:r>
            <a:endParaRPr lang="es-ES_tradnl" sz="2800" dirty="0"/>
          </a:p>
        </p:txBody>
      </p:sp>
      <p:sp>
        <p:nvSpPr>
          <p:cNvPr id="10" name="Flèche droite 9"/>
          <p:cNvSpPr/>
          <p:nvPr/>
        </p:nvSpPr>
        <p:spPr>
          <a:xfrm>
            <a:off x="3135086" y="4852533"/>
            <a:ext cx="2994409" cy="86415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v</a:t>
            </a:r>
          </a:p>
        </p:txBody>
      </p:sp>
      <p:pic>
        <p:nvPicPr>
          <p:cNvPr id="1030" name="Picture 6" descr="RÃ©sultat de recherche d'images pour &quot;clic droit&quot;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444" y="4108360"/>
            <a:ext cx="2021983" cy="2021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3907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Ã©sultat de recherche d'images pour &quot;finger zoom&quot;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906" y="667191"/>
            <a:ext cx="1913856" cy="1913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le:Gestures Unpinch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03" y="3519817"/>
            <a:ext cx="2346993" cy="2346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associÃ©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942" y="3519817"/>
            <a:ext cx="2315493" cy="2315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8284" y="1082047"/>
            <a:ext cx="1901743" cy="1901743"/>
          </a:xfrm>
          <a:prstGeom prst="rect">
            <a:avLst/>
          </a:prstGeom>
        </p:spPr>
      </p:pic>
      <p:pic>
        <p:nvPicPr>
          <p:cNvPr id="2062" name="Picture 14" descr="RÃ©sultat de recherche d'images pour &quot;zoom -&quot;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668"/>
          <a:stretch/>
        </p:blipFill>
        <p:spPr bwMode="auto">
          <a:xfrm>
            <a:off x="4409075" y="1248786"/>
            <a:ext cx="1367758" cy="133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RÃ©sultat de recherche d'images pour &quot;zoom -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0"/>
          <a:stretch/>
        </p:blipFill>
        <p:spPr bwMode="auto">
          <a:xfrm>
            <a:off x="4286590" y="4341990"/>
            <a:ext cx="1338106" cy="134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Flèche droite 12"/>
          <p:cNvSpPr/>
          <p:nvPr/>
        </p:nvSpPr>
        <p:spPr>
          <a:xfrm>
            <a:off x="2281739" y="1423541"/>
            <a:ext cx="1661997" cy="86415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v</a:t>
            </a:r>
          </a:p>
        </p:txBody>
      </p:sp>
      <p:sp>
        <p:nvSpPr>
          <p:cNvPr id="14" name="Flèche droite 13"/>
          <p:cNvSpPr/>
          <p:nvPr/>
        </p:nvSpPr>
        <p:spPr>
          <a:xfrm>
            <a:off x="2287468" y="4642699"/>
            <a:ext cx="1661997" cy="86415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v</a:t>
            </a:r>
          </a:p>
        </p:txBody>
      </p:sp>
      <p:pic>
        <p:nvPicPr>
          <p:cNvPr id="2068" name="Picture 20" descr="RÃ©sultat de recherche d'images pour &quot;rotation&quot;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651" y="1423541"/>
            <a:ext cx="1270874" cy="1295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Flèche droite 16"/>
          <p:cNvSpPr/>
          <p:nvPr/>
        </p:nvSpPr>
        <p:spPr>
          <a:xfrm>
            <a:off x="8318495" y="1575941"/>
            <a:ext cx="1661997" cy="86415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v</a:t>
            </a:r>
          </a:p>
        </p:txBody>
      </p:sp>
      <p:sp>
        <p:nvSpPr>
          <p:cNvPr id="19" name="Flèche droite 18"/>
          <p:cNvSpPr/>
          <p:nvPr/>
        </p:nvSpPr>
        <p:spPr>
          <a:xfrm>
            <a:off x="8189640" y="4513786"/>
            <a:ext cx="1661997" cy="86415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v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142727" y="4278185"/>
            <a:ext cx="1335360" cy="133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079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579752"/>
            <a:ext cx="9144000" cy="2387600"/>
          </a:xfrm>
        </p:spPr>
        <p:txBody>
          <a:bodyPr/>
          <a:lstStyle/>
          <a:p>
            <a:r>
              <a:rPr lang="fr-FR" dirty="0"/>
              <a:t>Le bouton applications actives sur Windows 10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-3877" b="1675"/>
          <a:stretch/>
        </p:blipFill>
        <p:spPr>
          <a:xfrm>
            <a:off x="8670472" y="3826412"/>
            <a:ext cx="2283822" cy="233925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5" y="4058192"/>
            <a:ext cx="3111137" cy="2199414"/>
          </a:xfrm>
          <a:prstGeom prst="rect">
            <a:avLst/>
          </a:prstGeom>
        </p:spPr>
      </p:pic>
      <p:pic>
        <p:nvPicPr>
          <p:cNvPr id="7" name="Espace réservé du contenu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8926" y="4088468"/>
            <a:ext cx="3751885" cy="1949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8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1487" y="3175279"/>
            <a:ext cx="1747074" cy="907571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78710" y="1234782"/>
            <a:ext cx="9084816" cy="5110209"/>
          </a:xfrm>
          <a:prstGeom prst="rect">
            <a:avLst/>
          </a:prstGeom>
        </p:spPr>
      </p:pic>
      <p:pic>
        <p:nvPicPr>
          <p:cNvPr id="7" name="Picture 2" descr="RÃ©sultat de recherche d'images pour &quot;clic&quot;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314" y="3099698"/>
            <a:ext cx="1836283" cy="1836283"/>
          </a:xfrm>
          <a:prstGeom prst="rect">
            <a:avLst/>
          </a:prstGeom>
          <a:noFill/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7804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err="1"/>
              <a:t>Diviser</a:t>
            </a:r>
            <a:r>
              <a:rPr lang="es-ES_tradnl" dirty="0"/>
              <a:t> </a:t>
            </a:r>
            <a:r>
              <a:rPr lang="es-ES_tradnl" dirty="0" err="1"/>
              <a:t>l’écran</a:t>
            </a:r>
            <a:r>
              <a:rPr lang="es-ES_tradnl" dirty="0"/>
              <a:t> en 2-3 </a:t>
            </a:r>
            <a:r>
              <a:rPr lang="es-ES_tradnl" dirty="0" err="1"/>
              <a:t>ou</a:t>
            </a:r>
            <a:r>
              <a:rPr lang="es-ES_tradnl" dirty="0"/>
              <a:t> 4 </a:t>
            </a:r>
            <a:r>
              <a:rPr lang="es-ES_tradnl" dirty="0" err="1"/>
              <a:t>parties</a:t>
            </a:r>
            <a:endParaRPr lang="es-ES_tradnl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8916" b="46121"/>
          <a:stretch/>
        </p:blipFill>
        <p:spPr>
          <a:xfrm>
            <a:off x="838200" y="1544271"/>
            <a:ext cx="9342966" cy="4635465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4574" y="3466681"/>
            <a:ext cx="1275888" cy="1626262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>
            <a:off x="6652009" y="3245618"/>
            <a:ext cx="1718268" cy="904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268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4121" y="1027906"/>
            <a:ext cx="8566484" cy="481864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7363" y="1027906"/>
            <a:ext cx="4283242" cy="448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36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8144" y="2506662"/>
            <a:ext cx="7735712" cy="4351338"/>
          </a:xfrm>
          <a:prstGeom prst="rect">
            <a:avLst/>
          </a:prstGeom>
        </p:spPr>
      </p:pic>
      <p:cxnSp>
        <p:nvCxnSpPr>
          <p:cNvPr id="3" name="Connecteur droit avec flèche 2">
            <a:extLst>
              <a:ext uri="{FF2B5EF4-FFF2-40B4-BE49-F238E27FC236}">
                <a16:creationId xmlns:a16="http://schemas.microsoft.com/office/drawing/2014/main" id="{135FB8F2-5D86-4083-9347-95FDFA3DF73E}"/>
              </a:ext>
            </a:extLst>
          </p:cNvPr>
          <p:cNvCxnSpPr>
            <a:cxnSpLocks/>
          </p:cNvCxnSpPr>
          <p:nvPr/>
        </p:nvCxnSpPr>
        <p:spPr>
          <a:xfrm flipH="1">
            <a:off x="6096000" y="1561026"/>
            <a:ext cx="463826" cy="87664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5" name="ZoneTexte 4">
            <a:extLst>
              <a:ext uri="{FF2B5EF4-FFF2-40B4-BE49-F238E27FC236}">
                <a16:creationId xmlns:a16="http://schemas.microsoft.com/office/drawing/2014/main" id="{07404E2C-063A-4A5E-A4E4-BA98486E6DDB}"/>
              </a:ext>
            </a:extLst>
          </p:cNvPr>
          <p:cNvSpPr txBox="1"/>
          <p:nvPr/>
        </p:nvSpPr>
        <p:spPr>
          <a:xfrm>
            <a:off x="6559826" y="1286126"/>
            <a:ext cx="22114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Ligne de démarcation</a:t>
            </a:r>
          </a:p>
        </p:txBody>
      </p:sp>
      <p:cxnSp>
        <p:nvCxnSpPr>
          <p:cNvPr id="7" name="Connecteur droit 6">
            <a:extLst>
              <a:ext uri="{FF2B5EF4-FFF2-40B4-BE49-F238E27FC236}">
                <a16:creationId xmlns:a16="http://schemas.microsoft.com/office/drawing/2014/main" id="{3D53F787-73EA-43A9-A629-26ECCCFFD287}"/>
              </a:ext>
            </a:extLst>
          </p:cNvPr>
          <p:cNvCxnSpPr>
            <a:stCxn id="4" idx="0"/>
          </p:cNvCxnSpPr>
          <p:nvPr/>
        </p:nvCxnSpPr>
        <p:spPr>
          <a:xfrm>
            <a:off x="6096000" y="2506662"/>
            <a:ext cx="0" cy="411942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9803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" y="365125"/>
            <a:ext cx="12054624" cy="1325563"/>
          </a:xfrm>
        </p:spPr>
        <p:txBody>
          <a:bodyPr/>
          <a:lstStyle/>
          <a:p>
            <a:pPr algn="ctr"/>
            <a:r>
              <a:rPr lang="fr-FR" dirty="0"/>
              <a:t>Afficher le bouton Espace de travail Windows </a:t>
            </a:r>
            <a:r>
              <a:rPr lang="fr-FR" dirty="0" err="1"/>
              <a:t>ink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1634" y="2070124"/>
            <a:ext cx="2667000" cy="400050"/>
          </a:xfrm>
          <a:prstGeom prst="rect">
            <a:avLst/>
          </a:prstGeom>
        </p:spPr>
      </p:pic>
      <p:pic>
        <p:nvPicPr>
          <p:cNvPr id="5" name="Picture 2" descr="RÃ©sultat de recherche d'images pour &quot;clic&quot;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8917" y="1992745"/>
            <a:ext cx="954857" cy="95485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148917" y="2957706"/>
            <a:ext cx="10857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dirty="0" err="1"/>
              <a:t>maintenu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4"/>
          <a:srcRect l="44563" t="74822" r="36942" b="4078"/>
          <a:stretch/>
        </p:blipFill>
        <p:spPr>
          <a:xfrm>
            <a:off x="688288" y="3517585"/>
            <a:ext cx="3278635" cy="210400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914466" y="4774499"/>
            <a:ext cx="2466211" cy="2139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9" name="Picture 2" descr="RÃ©sultat de recherche d'images pour &quot;clic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827" y="3712261"/>
            <a:ext cx="1836283" cy="1836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lèche droite 11"/>
          <p:cNvSpPr/>
          <p:nvPr/>
        </p:nvSpPr>
        <p:spPr>
          <a:xfrm>
            <a:off x="909221" y="5958475"/>
            <a:ext cx="1661997" cy="864159"/>
          </a:xfrm>
          <a:prstGeom prst="rightArrow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dirty="0"/>
              <a:t>v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51517" y="2672756"/>
            <a:ext cx="3439005" cy="3057952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7394519" y="3181083"/>
            <a:ext cx="3024489" cy="24469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2275" y="6123733"/>
            <a:ext cx="2089296" cy="509266"/>
          </a:xfrm>
          <a:prstGeom prst="rect">
            <a:avLst/>
          </a:prstGeom>
        </p:spPr>
      </p:pic>
      <p:sp>
        <p:nvSpPr>
          <p:cNvPr id="17" name="Ellipse 16"/>
          <p:cNvSpPr/>
          <p:nvPr/>
        </p:nvSpPr>
        <p:spPr>
          <a:xfrm>
            <a:off x="2935150" y="6152137"/>
            <a:ext cx="506027" cy="42862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8348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104</Words>
  <Application>Microsoft Office PowerPoint</Application>
  <PresentationFormat>Grand écran</PresentationFormat>
  <Paragraphs>27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Présentation PowerPoint</vt:lpstr>
      <vt:lpstr>Les bases</vt:lpstr>
      <vt:lpstr>Présentation PowerPoint</vt:lpstr>
      <vt:lpstr>Le bouton applications actives sur Windows 10</vt:lpstr>
      <vt:lpstr>Présentation PowerPoint</vt:lpstr>
      <vt:lpstr>Diviser l’écran en 2-3 ou 4 parties</vt:lpstr>
      <vt:lpstr>Présentation PowerPoint</vt:lpstr>
      <vt:lpstr>Présentation PowerPoint</vt:lpstr>
      <vt:lpstr>Afficher le bouton Espace de travail Windows ink</vt:lpstr>
      <vt:lpstr>Afficher le bouton du clavier tactile</vt:lpstr>
      <vt:lpstr>Personnalisation du clavier tactile</vt:lpstr>
      <vt:lpstr>Options  du clavier tactile</vt:lpstr>
      <vt:lpstr>INTERRO SURPRISE !!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Gestion de la souris avec le mode tactile sur Windows 10</dc:title>
  <dc:creator>Justine Varon</dc:creator>
  <cp:lastModifiedBy>Pauline Ahumada</cp:lastModifiedBy>
  <cp:revision>36</cp:revision>
  <dcterms:created xsi:type="dcterms:W3CDTF">2018-04-18T08:21:22Z</dcterms:created>
  <dcterms:modified xsi:type="dcterms:W3CDTF">2020-08-31T10:16:46Z</dcterms:modified>
</cp:coreProperties>
</file>